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90" r:id="rId2"/>
    <p:sldId id="296" r:id="rId3"/>
    <p:sldId id="295" r:id="rId4"/>
    <p:sldId id="267" r:id="rId5"/>
    <p:sldId id="268" r:id="rId6"/>
    <p:sldId id="269" r:id="rId7"/>
    <p:sldId id="270" r:id="rId8"/>
    <p:sldId id="272" r:id="rId9"/>
    <p:sldId id="271" r:id="rId10"/>
    <p:sldId id="273" r:id="rId11"/>
    <p:sldId id="292" r:id="rId12"/>
    <p:sldId id="294" r:id="rId13"/>
    <p:sldId id="293" r:id="rId14"/>
  </p:sldIdLst>
  <p:sldSz cx="9144000" cy="6858000" type="screen4x3"/>
  <p:notesSz cx="6797675" cy="98567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685" autoAdjust="0"/>
  </p:normalViewPr>
  <p:slideViewPr>
    <p:cSldViewPr>
      <p:cViewPr varScale="1">
        <p:scale>
          <a:sx n="94" d="100"/>
          <a:sy n="94" d="100"/>
        </p:scale>
        <p:origin x="-4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34AD5-4286-44FC-A6D3-CA4C66DD3E9F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CB65D-A737-4059-9E89-A5BB775F60A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7179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Please find </a:t>
            </a:r>
            <a:r>
              <a:rPr kumimoji="1" lang="en-US" altLang="ja-JP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Totoro</a:t>
            </a: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pictures on the Web.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err="1" smtClean="0"/>
              <a:t>Totoro</a:t>
            </a:r>
            <a:r>
              <a:rPr kumimoji="1" lang="en-US" altLang="ja-JP" dirty="0" smtClean="0"/>
              <a:t> song</a:t>
            </a:r>
          </a:p>
          <a:p>
            <a:r>
              <a:rPr kumimoji="1" lang="en-GB" altLang="ja-JP" dirty="0" smtClean="0"/>
              <a:t>https://www.youtube.com/watch?v=d73oIfdVyzo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https://www.youtube.com/watch?v=5ENHACSmlWI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https://www.youtube.com/watch?v=4OiDdMmWAWU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https://www.youtube.com/watch?v=sKmNKeeh71s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18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Public Domain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http://pixabay.com/ja/%E7%89%A7%E8%8D%89%E5%9C%B0-%E4%B8%98-%E3%83%81%E3%83%A3%E3%83%8D%E3%83%AB-%E4%BA%8B%E6%A5%AD%E9%83%A8-%E9%9B%B2-%E7%A9%BA-%E8%8D%89-%E8%87%AA%E7%84%B6-260966/</a:t>
            </a: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940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Public Domain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http://pixabay.com/ja/%E6%A4%8D%E7%89%A9%E3%83%88%E3%83%B3%E3%83%8D%E3%83%AB-%E9%9B%A2%E3%82%8C%E3%81%9F-%E3%83%97%E3%83%AD%E3%83%A0%E3%83%8A%E3%83%BC%E3%83%89-%E5%B7%A5%E5%A0%B4-%E3%83%88%E3%83%B3%E3%83%8D%E3%83%AB-%E3%82%AD%E3%83%A3%E3%83%8E%E3%83%94%E3%83%BC-352255/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2432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Public Domain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http://pixabay.com/ja/%E6%9C%A8-%E9%A2%A8%E6%99%AF-%E7%89%A7%E8%8D%89%E5%9C%B0-%E7%A9%BA-%E9%9B%B2-%E7%89%A7%E6%AD%8C-%E6%AE%8B%E3%82%8A-7835/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2693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Public Domain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http://pixabay.com/en/stream-moss-log-bridge-forest-71625/</a:t>
            </a: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206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http://pixabay.com/ja/%E9%9B%A2%E3%82%8C%E3%81%9F-%E8%BB%8A%E7%B7%9A-%E3%83%8F%E3%82%A4%E3%82%AD%E3%83%B3%E3%82%B0-%E7%9F%B3-264988/</a:t>
            </a:r>
            <a:endParaRPr kumimoji="1" lang="ja-JP" altLang="en-US" dirty="0" smtClean="0"/>
          </a:p>
          <a:p>
            <a:r>
              <a:rPr kumimoji="1" lang="en-US" altLang="ja-JP" dirty="0" smtClean="0"/>
              <a:t>Public Domain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939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972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686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1393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92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43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486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859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5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84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886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882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AE159-C85F-4892-8CEE-87AC88665AD0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28A45-B620-458C-9E11-E353C32D44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752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microsoft.com/office/2007/relationships/media" Target="../media/media7.wav"/><Relationship Id="rId3" Type="http://schemas.microsoft.com/office/2007/relationships/media" Target="../media/media2.wav"/><Relationship Id="rId7" Type="http://schemas.microsoft.com/office/2007/relationships/media" Target="../media/media4.wav"/><Relationship Id="rId12" Type="http://schemas.openxmlformats.org/officeDocument/2006/relationships/audio" Target="../media/media6.wav"/><Relationship Id="rId17" Type="http://schemas.openxmlformats.org/officeDocument/2006/relationships/image" Target="../media/image5.png"/><Relationship Id="rId2" Type="http://schemas.openxmlformats.org/officeDocument/2006/relationships/audio" Target="../media/media1.wav"/><Relationship Id="rId16" Type="http://schemas.openxmlformats.org/officeDocument/2006/relationships/notesSlide" Target="../notesSlides/notesSlide2.xml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microsoft.com/office/2007/relationships/media" Target="../media/media6.wav"/><Relationship Id="rId5" Type="http://schemas.microsoft.com/office/2007/relationships/media" Target="../media/media3.wav"/><Relationship Id="rId15" Type="http://schemas.openxmlformats.org/officeDocument/2006/relationships/slideLayout" Target="../slideLayouts/slideLayout4.xml"/><Relationship Id="rId10" Type="http://schemas.openxmlformats.org/officeDocument/2006/relationships/audio" Target="../media/media5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audio" Target="../media/media7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media11.wav"/><Relationship Id="rId13" Type="http://schemas.openxmlformats.org/officeDocument/2006/relationships/image" Target="../media/image5.png"/><Relationship Id="rId3" Type="http://schemas.microsoft.com/office/2007/relationships/media" Target="../media/media9.wav"/><Relationship Id="rId7" Type="http://schemas.microsoft.com/office/2007/relationships/media" Target="../media/media11.wav"/><Relationship Id="rId12" Type="http://schemas.openxmlformats.org/officeDocument/2006/relationships/notesSlide" Target="../notesSlides/notesSlide4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audio" Target="../media/media10.wav"/><Relationship Id="rId11" Type="http://schemas.openxmlformats.org/officeDocument/2006/relationships/slideLayout" Target="../slideLayouts/slideLayout4.xml"/><Relationship Id="rId5" Type="http://schemas.microsoft.com/office/2007/relationships/media" Target="../media/media10.wav"/><Relationship Id="rId10" Type="http://schemas.openxmlformats.org/officeDocument/2006/relationships/audio" Target="../media/media12.wav"/><Relationship Id="rId4" Type="http://schemas.openxmlformats.org/officeDocument/2006/relationships/audio" Target="../media/media9.wav"/><Relationship Id="rId9" Type="http://schemas.microsoft.com/office/2007/relationships/media" Target="../media/media1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Japanese </a:t>
            </a:r>
            <a:r>
              <a:rPr lang="en-US" altLang="ja-JP" dirty="0" smtClean="0"/>
              <a:t>songs</a:t>
            </a:r>
            <a:br>
              <a:rPr lang="en-US" altLang="ja-JP" dirty="0" smtClean="0"/>
            </a:br>
            <a:r>
              <a:rPr lang="en-US" altLang="ja-JP" dirty="0" smtClean="0"/>
              <a:t>and game</a:t>
            </a:r>
            <a:r>
              <a:rPr lang="en-GB" altLang="ja-JP" dirty="0" smtClean="0"/>
              <a:t>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Unit </a:t>
            </a:r>
            <a:r>
              <a:rPr lang="en-US" altLang="ja-JP" dirty="0" smtClean="0"/>
              <a:t>3, </a:t>
            </a:r>
            <a:r>
              <a:rPr lang="en-US" altLang="ja-JP" dirty="0"/>
              <a:t>Section </a:t>
            </a:r>
            <a:r>
              <a:rPr lang="en-US" altLang="ja-JP" dirty="0" smtClean="0"/>
              <a:t>2</a:t>
            </a: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2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Sanpo</a:t>
            </a:r>
            <a:r>
              <a:rPr kumimoji="1" lang="en-US" altLang="ja-JP" dirty="0" smtClean="0"/>
              <a:t> (Walking)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Saka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michi</a:t>
            </a:r>
            <a:endParaRPr lang="en-US" altLang="ja-JP" dirty="0" smtClean="0"/>
          </a:p>
          <a:p>
            <a:r>
              <a:rPr lang="en-US" altLang="ja-JP" dirty="0" err="1" smtClean="0"/>
              <a:t>Tonneru</a:t>
            </a:r>
            <a:endParaRPr lang="en-US" altLang="ja-JP" dirty="0" smtClean="0"/>
          </a:p>
          <a:p>
            <a:r>
              <a:rPr lang="en-US" altLang="ja-JP" dirty="0" err="1" smtClean="0"/>
              <a:t>Kusappara</a:t>
            </a:r>
            <a:endParaRPr lang="en-US" altLang="ja-JP" dirty="0" smtClean="0"/>
          </a:p>
          <a:p>
            <a:r>
              <a:rPr lang="en-US" altLang="ja-JP" dirty="0" err="1" smtClean="0"/>
              <a:t>Ipponbashi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ni</a:t>
            </a:r>
            <a:endParaRPr lang="en-US" altLang="ja-JP" dirty="0" smtClean="0"/>
          </a:p>
          <a:p>
            <a:r>
              <a:rPr lang="en-US" altLang="ja-JP" dirty="0" err="1" smtClean="0"/>
              <a:t>Dekoboko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jari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michi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Hilly roads</a:t>
            </a:r>
          </a:p>
          <a:p>
            <a:r>
              <a:rPr kumimoji="1" lang="en-US" altLang="ja-JP" dirty="0" smtClean="0"/>
              <a:t>Tunnels</a:t>
            </a:r>
          </a:p>
          <a:p>
            <a:r>
              <a:rPr lang="en-US" altLang="ja-JP" dirty="0" smtClean="0"/>
              <a:t>Fields</a:t>
            </a:r>
          </a:p>
          <a:p>
            <a:r>
              <a:rPr kumimoji="1" lang="en-US" altLang="ja-JP" dirty="0" smtClean="0"/>
              <a:t>Log bridges</a:t>
            </a:r>
          </a:p>
          <a:p>
            <a:r>
              <a:rPr lang="en-US" altLang="ja-JP" dirty="0" smtClean="0"/>
              <a:t>Uneven gravel roads</a:t>
            </a:r>
          </a:p>
        </p:txBody>
      </p:sp>
    </p:spTree>
    <p:extLst>
      <p:ext uri="{BB962C8B-B14F-4D97-AF65-F5344CB8AC3E}">
        <p14:creationId xmlns:p14="http://schemas.microsoft.com/office/powerpoint/2010/main" val="159415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Sugoroku</a:t>
            </a:r>
            <a:r>
              <a:rPr kumimoji="1" lang="en-US" altLang="ja-JP" dirty="0" smtClean="0"/>
              <a:t> game</a:t>
            </a:r>
            <a:endParaRPr kumimoji="1" lang="ja-JP" altLang="en-US" dirty="0"/>
          </a:p>
        </p:txBody>
      </p:sp>
      <p:pic>
        <p:nvPicPr>
          <p:cNvPr id="1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479914"/>
            <a:ext cx="7851973" cy="4640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35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Review</a:t>
            </a:r>
            <a:r>
              <a:rPr lang="en-US" altLang="ja-JP" dirty="0" smtClean="0"/>
              <a:t> numbers!!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1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ichi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2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ni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3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san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yon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5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go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6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roku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7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nana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8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hachi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ky</a:t>
            </a:r>
            <a:r>
              <a:rPr lang="en-US" altLang="ja-JP" sz="5400" b="1" dirty="0" err="1" smtClean="0">
                <a:ea typeface="DF00Comic7" pitchFamily="49" charset="-128"/>
                <a:cs typeface="Times New Roman" pitchFamily="18" charset="0"/>
              </a:rPr>
              <a:t>uu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</a:t>
            </a:r>
            <a:r>
              <a:rPr lang="ja-JP" altLang="en-NZ" sz="5400" b="1" dirty="0" smtClean="0">
                <a:ea typeface="ＭＳ Ｐゴシック" pitchFamily="34" charset="-128"/>
              </a:rPr>
              <a:t>   </a:t>
            </a:r>
            <a:r>
              <a:rPr lang="en-NZ" altLang="ja-JP" sz="5400" b="1" dirty="0" smtClean="0">
                <a:ea typeface="ＭＳ Ｐゴシック" pitchFamily="34" charset="-128"/>
              </a:rPr>
              <a:t>j</a:t>
            </a:r>
            <a:r>
              <a:rPr lang="en-US" altLang="ja-JP" sz="5400" b="1" dirty="0">
                <a:ea typeface="DF00Comic7" pitchFamily="49" charset="-128"/>
              </a:rPr>
              <a:t>uu</a:t>
            </a:r>
            <a:endParaRPr lang="en-GB" altLang="ja-JP" sz="54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832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ja-JP" dirty="0"/>
              <a:t>‘</a:t>
            </a:r>
            <a:r>
              <a:rPr lang="en-GB" altLang="ja-JP" i="1" dirty="0"/>
              <a:t>SUGOROKU </a:t>
            </a:r>
            <a:r>
              <a:rPr lang="ja-JP" altLang="ja-JP" dirty="0"/>
              <a:t>’</a:t>
            </a:r>
            <a:r>
              <a:rPr lang="en-GB" altLang="ja-JP" dirty="0"/>
              <a:t> Game </a:t>
            </a:r>
            <a:r>
              <a:rPr lang="en-GB" altLang="ja-JP" dirty="0" smtClean="0"/>
              <a:t>Instructions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altLang="ja-JP" dirty="0" smtClean="0"/>
              <a:t>Let’s play SUGOROKU. This game is similar to Snakes &amp; Ladders.</a:t>
            </a:r>
            <a:endParaRPr lang="ja-JP" altLang="ja-JP" dirty="0" smtClean="0"/>
          </a:p>
          <a:p>
            <a:pPr marL="0" indent="0">
              <a:buNone/>
            </a:pPr>
            <a:r>
              <a:rPr lang="en-GB" altLang="ja-JP" dirty="0" smtClean="0"/>
              <a:t> https</a:t>
            </a:r>
            <a:r>
              <a:rPr lang="en-GB" altLang="ja-JP" dirty="0"/>
              <a:t>://</a:t>
            </a:r>
            <a:r>
              <a:rPr lang="en-GB" altLang="ja-JP" dirty="0" smtClean="0"/>
              <a:t>www.erin.ne.jp/en/lesson13/letstry/game.html</a:t>
            </a:r>
            <a:endParaRPr lang="ja-JP" altLang="en-US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7985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Sanpo</a:t>
            </a:r>
            <a:r>
              <a:rPr kumimoji="1" lang="en-US" altLang="ja-JP" dirty="0" smtClean="0"/>
              <a:t> (Walking)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sz="3600" dirty="0" err="1" smtClean="0"/>
              <a:t>Aruk</a:t>
            </a:r>
            <a:r>
              <a:rPr lang="en-US" altLang="ja-JP" sz="3600" dirty="0" err="1">
                <a:latin typeface="Calibri"/>
              </a:rPr>
              <a:t>oo</a:t>
            </a:r>
            <a:r>
              <a:rPr lang="ja-JP" altLang="en-US" sz="3600" dirty="0" smtClean="0">
                <a:latin typeface="Calibri"/>
              </a:rPr>
              <a:t> </a:t>
            </a:r>
            <a:r>
              <a:rPr lang="en-US" altLang="ja-JP" sz="3600" dirty="0" smtClean="0">
                <a:latin typeface="Calibri"/>
              </a:rPr>
              <a:t>(</a:t>
            </a:r>
            <a:r>
              <a:rPr lang="en-US" altLang="ja-JP" sz="3600" dirty="0" err="1" smtClean="0">
                <a:latin typeface="Calibri"/>
              </a:rPr>
              <a:t>arukou</a:t>
            </a:r>
            <a:r>
              <a:rPr lang="en-US" altLang="ja-JP" sz="3600" dirty="0" smtClean="0">
                <a:latin typeface="Calibri"/>
              </a:rPr>
              <a:t>)</a:t>
            </a:r>
            <a:endParaRPr lang="en-US" altLang="ja-JP" sz="3600" dirty="0" smtClean="0"/>
          </a:p>
          <a:p>
            <a:r>
              <a:rPr lang="en-US" altLang="ja-JP" sz="3600" dirty="0" err="1" smtClean="0"/>
              <a:t>Watashi</a:t>
            </a:r>
            <a:r>
              <a:rPr lang="en-US" altLang="ja-JP" sz="3600" dirty="0" smtClean="0"/>
              <a:t> </a:t>
            </a:r>
            <a:r>
              <a:rPr lang="en-US" altLang="ja-JP" sz="3600" dirty="0" err="1" smtClean="0"/>
              <a:t>wa</a:t>
            </a:r>
            <a:r>
              <a:rPr lang="en-US" altLang="ja-JP" sz="3600" dirty="0" smtClean="0"/>
              <a:t> </a:t>
            </a:r>
            <a:endParaRPr lang="ja-JP" altLang="en-US" sz="3600" dirty="0" smtClean="0"/>
          </a:p>
          <a:p>
            <a:r>
              <a:rPr lang="en-US" altLang="ja-JP" sz="3600" dirty="0" err="1" smtClean="0"/>
              <a:t>genki</a:t>
            </a:r>
            <a:endParaRPr lang="en-US" altLang="ja-JP" sz="3600" dirty="0" smtClean="0"/>
          </a:p>
          <a:p>
            <a:r>
              <a:rPr lang="en-US" altLang="ja-JP" sz="3600" dirty="0" err="1" smtClean="0"/>
              <a:t>Aruku</a:t>
            </a:r>
            <a:r>
              <a:rPr lang="en-US" altLang="ja-JP" sz="3600" dirty="0" smtClean="0"/>
              <a:t> no </a:t>
            </a:r>
            <a:endParaRPr lang="ja-JP" altLang="en-US" sz="3600" dirty="0" smtClean="0"/>
          </a:p>
          <a:p>
            <a:r>
              <a:rPr lang="en-US" altLang="ja-JP" sz="3600" dirty="0" err="1" smtClean="0"/>
              <a:t>daisuki</a:t>
            </a:r>
            <a:endParaRPr lang="en-US" altLang="ja-JP" sz="3600" dirty="0" smtClean="0"/>
          </a:p>
          <a:p>
            <a:r>
              <a:rPr lang="en-US" altLang="ja-JP" sz="3600" dirty="0" err="1" smtClean="0"/>
              <a:t>Dondon</a:t>
            </a:r>
            <a:r>
              <a:rPr lang="en-US" altLang="ja-JP" sz="3600" dirty="0" smtClean="0"/>
              <a:t> </a:t>
            </a:r>
            <a:endParaRPr lang="ja-JP" altLang="en-US" sz="3600" dirty="0" smtClean="0"/>
          </a:p>
          <a:p>
            <a:r>
              <a:rPr lang="en-US" altLang="ja-JP" sz="3600" dirty="0" err="1" smtClean="0"/>
              <a:t>yukoo</a:t>
            </a:r>
            <a:r>
              <a:rPr lang="ja-JP" altLang="en-US" sz="3600" dirty="0" smtClean="0"/>
              <a:t> </a:t>
            </a:r>
            <a:r>
              <a:rPr lang="en-US" altLang="ja-JP" sz="3600" dirty="0" smtClean="0"/>
              <a:t>(</a:t>
            </a:r>
            <a:r>
              <a:rPr lang="en-US" altLang="ja-JP" sz="3600" dirty="0" err="1" smtClean="0"/>
              <a:t>yukou</a:t>
            </a:r>
            <a:r>
              <a:rPr lang="en-US" altLang="ja-JP" sz="3600" dirty="0" smtClean="0"/>
              <a:t>)</a:t>
            </a:r>
          </a:p>
          <a:p>
            <a:endParaRPr lang="en-US" altLang="ja-JP" sz="3600" dirty="0" smtClean="0"/>
          </a:p>
          <a:p>
            <a:endParaRPr lang="ja-JP" altLang="en-US" sz="3600" dirty="0"/>
          </a:p>
          <a:p>
            <a:endParaRPr kumimoji="1" lang="ja-JP" altLang="en-US" sz="36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kumimoji="1" lang="en-US" altLang="ja-JP" sz="3600" dirty="0" smtClean="0"/>
              <a:t>Let’s walk.</a:t>
            </a:r>
          </a:p>
          <a:p>
            <a:r>
              <a:rPr lang="en-US" altLang="ja-JP" sz="3600" dirty="0" smtClean="0"/>
              <a:t>I am </a:t>
            </a:r>
            <a:endParaRPr lang="ja-JP" altLang="en-US" sz="3600" dirty="0" smtClean="0"/>
          </a:p>
          <a:p>
            <a:r>
              <a:rPr lang="en-US" altLang="ja-JP" sz="3600" dirty="0" smtClean="0"/>
              <a:t>fine. </a:t>
            </a:r>
          </a:p>
          <a:p>
            <a:r>
              <a:rPr kumimoji="1" lang="en-US" altLang="ja-JP" sz="3600" dirty="0" smtClean="0"/>
              <a:t>to walk.</a:t>
            </a:r>
            <a:endParaRPr kumimoji="1" lang="ja-JP" altLang="en-US" sz="3600" dirty="0" smtClean="0"/>
          </a:p>
          <a:p>
            <a:r>
              <a:rPr lang="en-US" altLang="ja-JP" sz="3600" dirty="0"/>
              <a:t>I like</a:t>
            </a:r>
            <a:endParaRPr kumimoji="1" lang="en-US" altLang="ja-JP" sz="3600" dirty="0" smtClean="0"/>
          </a:p>
          <a:p>
            <a:r>
              <a:rPr lang="en-US" altLang="ja-JP" sz="3600" dirty="0" smtClean="0"/>
              <a:t>further and further</a:t>
            </a:r>
            <a:endParaRPr lang="ja-JP" altLang="en-US" sz="3600" dirty="0" smtClean="0"/>
          </a:p>
          <a:p>
            <a:r>
              <a:rPr lang="en-US" altLang="ja-JP" sz="3600" dirty="0"/>
              <a:t>Let’s go </a:t>
            </a:r>
            <a:endParaRPr lang="en-US" altLang="ja-JP" sz="3600" dirty="0" smtClean="0"/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79512" y="1603989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79512" y="2213589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92088" y="2823189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92088" y="3480955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14327" y="4005064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35837" y="4614664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31467" y="52242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1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17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18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9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9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5" dur="187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9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188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0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7" dur="180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0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3" dur="165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Sanpo</a:t>
            </a:r>
            <a:r>
              <a:rPr lang="ja-JP" altLang="en-US" dirty="0"/>
              <a:t> </a:t>
            </a:r>
            <a:r>
              <a:rPr lang="en-US" altLang="ja-JP" dirty="0"/>
              <a:t>(stroll)</a:t>
            </a:r>
            <a:endParaRPr kumimoji="1" lang="ja-JP" altLang="en-US" dirty="0"/>
          </a:p>
        </p:txBody>
      </p:sp>
      <p:pic>
        <p:nvPicPr>
          <p:cNvPr id="5" name="Picture 2" descr="C:\Users\fukushima\AppData\Local\Microsoft\Windows\Temporary Internet Files\Content.IE5\EHLK55LX\MC90035683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71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Sanpo</a:t>
            </a:r>
            <a:r>
              <a:rPr kumimoji="1" lang="en-US" altLang="ja-JP" dirty="0" smtClean="0"/>
              <a:t> (Walking)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Saka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michi</a:t>
            </a:r>
            <a:endParaRPr lang="en-US" altLang="ja-JP" dirty="0" smtClean="0"/>
          </a:p>
          <a:p>
            <a:r>
              <a:rPr lang="en-US" altLang="ja-JP" dirty="0" err="1" smtClean="0"/>
              <a:t>Tonneru</a:t>
            </a:r>
            <a:endParaRPr lang="en-US" altLang="ja-JP" dirty="0" smtClean="0"/>
          </a:p>
          <a:p>
            <a:r>
              <a:rPr lang="en-US" altLang="ja-JP" dirty="0" err="1" smtClean="0"/>
              <a:t>Kusappara</a:t>
            </a:r>
            <a:endParaRPr lang="en-US" altLang="ja-JP" dirty="0" smtClean="0"/>
          </a:p>
          <a:p>
            <a:r>
              <a:rPr lang="en-US" altLang="ja-JP" dirty="0" err="1" smtClean="0"/>
              <a:t>Ipponbashi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ni</a:t>
            </a:r>
            <a:endParaRPr lang="en-US" altLang="ja-JP" dirty="0" smtClean="0"/>
          </a:p>
          <a:p>
            <a:r>
              <a:rPr lang="en-US" altLang="ja-JP" dirty="0" err="1" smtClean="0"/>
              <a:t>Dekoboko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jari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michi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Hilly roads</a:t>
            </a:r>
          </a:p>
          <a:p>
            <a:r>
              <a:rPr kumimoji="1" lang="en-US" altLang="ja-JP" dirty="0" smtClean="0"/>
              <a:t>Tunnels</a:t>
            </a:r>
          </a:p>
          <a:p>
            <a:r>
              <a:rPr lang="en-US" altLang="ja-JP" dirty="0" smtClean="0"/>
              <a:t>Fields</a:t>
            </a:r>
          </a:p>
          <a:p>
            <a:r>
              <a:rPr kumimoji="1" lang="en-US" altLang="ja-JP" dirty="0" smtClean="0"/>
              <a:t>Log bridges</a:t>
            </a:r>
          </a:p>
          <a:p>
            <a:r>
              <a:rPr lang="en-US" altLang="ja-JP" dirty="0" smtClean="0"/>
              <a:t>Uneven gravel roads</a:t>
            </a:r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79512" y="1556792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79512" y="2166392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79512" y="2708920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90631" y="3176155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79512" y="38273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931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6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9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90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225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266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Saka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michi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sz="3100" dirty="0" smtClean="0"/>
              <a:t>(</a:t>
            </a:r>
            <a:r>
              <a:rPr lang="en-US" altLang="ja-JP" sz="3100" dirty="0" smtClean="0"/>
              <a:t>Hilly roads)</a:t>
            </a:r>
            <a:endParaRPr kumimoji="1" lang="ja-JP" altLang="en-US" sz="3100" dirty="0"/>
          </a:p>
        </p:txBody>
      </p:sp>
      <p:pic>
        <p:nvPicPr>
          <p:cNvPr id="1028" name="Picture 4" descr="http://pixabay.com/static/uploads/photo/2014/02/07/13/45/meadow-260966_64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34356"/>
            <a:ext cx="60960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03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Tonneru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sz="3100" dirty="0" smtClean="0"/>
              <a:t>(</a:t>
            </a:r>
            <a:r>
              <a:rPr lang="en-US" altLang="ja-JP" sz="3100" dirty="0" smtClean="0"/>
              <a:t>Tunnels)</a:t>
            </a:r>
            <a:endParaRPr kumimoji="1" lang="ja-JP" altLang="en-US" sz="3100" dirty="0"/>
          </a:p>
        </p:txBody>
      </p:sp>
      <p:pic>
        <p:nvPicPr>
          <p:cNvPr id="3078" name="Picture 6" descr="http://pixabay.com/static/uploads/photo/2014/05/23/19/32/plant-tunnel-352255_64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62906"/>
            <a:ext cx="6096000" cy="440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144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Kusappara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sz="3100" dirty="0" smtClean="0"/>
              <a:t>(Fields)</a:t>
            </a:r>
            <a:endParaRPr kumimoji="1" lang="ja-JP" altLang="en-US" sz="3100" dirty="0"/>
          </a:p>
        </p:txBody>
      </p:sp>
      <p:pic>
        <p:nvPicPr>
          <p:cNvPr id="5124" name="Picture 4" descr="http://pixabay.com/static/uploads/photo/2011/06/07/15/29/tree-7835_64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04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Ippon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bashi</a:t>
            </a:r>
            <a:r>
              <a:rPr kumimoji="1" lang="ja-JP" altLang="en-US" dirty="0" smtClean="0"/>
              <a:t> </a:t>
            </a:r>
            <a:r>
              <a:rPr kumimoji="1" lang="en-US" altLang="ja-JP" dirty="0" err="1" smtClean="0"/>
              <a:t>ni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sz="3100" dirty="0"/>
              <a:t>(</a:t>
            </a:r>
            <a:r>
              <a:rPr lang="en-US" altLang="ja-JP" sz="3100" dirty="0" smtClean="0"/>
              <a:t>Log bridges)</a:t>
            </a:r>
            <a:endParaRPr kumimoji="1" lang="ja-JP" altLang="en-US" sz="3100" dirty="0"/>
          </a:p>
        </p:txBody>
      </p:sp>
      <p:pic>
        <p:nvPicPr>
          <p:cNvPr id="2050" name="Picture 2" descr="Stream, Moss, Log, Bridge, Forest, Fallen Log, Tree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052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Dekoboko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jari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michi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sz="3100" dirty="0" smtClean="0"/>
              <a:t>(</a:t>
            </a:r>
            <a:r>
              <a:rPr lang="en-US" altLang="ja-JP" sz="3100" dirty="0" smtClean="0"/>
              <a:t>Uneven </a:t>
            </a:r>
            <a:r>
              <a:rPr lang="en-US" altLang="ja-JP" sz="3100" dirty="0"/>
              <a:t>gravel </a:t>
            </a:r>
            <a:r>
              <a:rPr lang="en-US" altLang="ja-JP" sz="3100" dirty="0" smtClean="0"/>
              <a:t>roads)</a:t>
            </a:r>
            <a:endParaRPr kumimoji="1" lang="ja-JP" altLang="en-US" sz="3100" dirty="0"/>
          </a:p>
        </p:txBody>
      </p:sp>
      <p:pic>
        <p:nvPicPr>
          <p:cNvPr id="4098" name="Picture 2" descr="http://pixabay.com/static/uploads/photo/2014/02/12/23/53/away-264988_64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34356"/>
            <a:ext cx="60960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16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1341</TotalTime>
  <Words>259</Words>
  <Application>Microsoft Office PowerPoint</Application>
  <PresentationFormat>画面に合わせる (4:3)</PresentationFormat>
  <Paragraphs>91</Paragraphs>
  <Slides>13</Slides>
  <Notes>11</Notes>
  <HiddenSlides>0</HiddenSlides>
  <MMClips>12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​​テーマ</vt:lpstr>
      <vt:lpstr>Japanese songs and games</vt:lpstr>
      <vt:lpstr>Sanpo (Walking)</vt:lpstr>
      <vt:lpstr>Sanpo (stroll)</vt:lpstr>
      <vt:lpstr>Sanpo (Walking)</vt:lpstr>
      <vt:lpstr>Saka michi  (Hilly roads)</vt:lpstr>
      <vt:lpstr>Tonneru (Tunnels)</vt:lpstr>
      <vt:lpstr>Kusappara  (Fields)</vt:lpstr>
      <vt:lpstr>Ippon bashi ni  (Log bridges)</vt:lpstr>
      <vt:lpstr>Dekoboko jari michi (Uneven gravel roads)</vt:lpstr>
      <vt:lpstr>Sanpo (Walking)</vt:lpstr>
      <vt:lpstr>Sugoroku game</vt:lpstr>
      <vt:lpstr>Review numbers!!</vt:lpstr>
      <vt:lpstr>‘SUGOROKU ’ Game Instructions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song</dc:title>
  <dc:creator>Seiji Fukushima</dc:creator>
  <cp:lastModifiedBy>Seiji Fukushima</cp:lastModifiedBy>
  <cp:revision>48</cp:revision>
  <cp:lastPrinted>2014-01-07T16:19:48Z</cp:lastPrinted>
  <dcterms:created xsi:type="dcterms:W3CDTF">2014-01-07T15:23:26Z</dcterms:created>
  <dcterms:modified xsi:type="dcterms:W3CDTF">2014-07-31T11:07:24Z</dcterms:modified>
</cp:coreProperties>
</file>